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56" r:id="rId2"/>
  </p:sldIdLst>
  <p:sldSz cx="25199975" cy="35999738"/>
  <p:notesSz cx="6715125" cy="9239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289" userDrawn="1">
          <p15:clr>
            <a:srgbClr val="A4A3A4"/>
          </p15:clr>
        </p15:guide>
        <p15:guide id="2" orient="horz" pos="22086" userDrawn="1">
          <p15:clr>
            <a:srgbClr val="A4A3A4"/>
          </p15:clr>
        </p15:guide>
        <p15:guide id="3" orient="horz" pos="2349" userDrawn="1">
          <p15:clr>
            <a:srgbClr val="A4A3A4"/>
          </p15:clr>
        </p15:guide>
        <p15:guide id="4" pos="79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1B5"/>
    <a:srgbClr val="50AF51"/>
    <a:srgbClr val="4CAF50"/>
    <a:srgbClr val="C0C0C0"/>
    <a:srgbClr val="0046D2"/>
    <a:srgbClr val="FF0000"/>
    <a:srgbClr val="698ED9"/>
    <a:srgbClr val="A7C4FF"/>
    <a:srgbClr val="003064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>
      <p:cViewPr>
        <p:scale>
          <a:sx n="41" d="100"/>
          <a:sy n="41" d="100"/>
        </p:scale>
        <p:origin x="-1428" y="5280"/>
      </p:cViewPr>
      <p:guideLst>
        <p:guide orient="horz" pos="5289"/>
        <p:guide orient="horz" pos="22086"/>
        <p:guide orient="horz" pos="2349"/>
        <p:guide pos="79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4713" y="692150"/>
            <a:ext cx="2427287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noProof="0"/>
              <a:t>Click to edit Master text styles</a:t>
            </a:r>
          </a:p>
          <a:p>
            <a:pPr lvl="1"/>
            <a:r>
              <a:rPr lang="en-US" altLang="tr-TR" noProof="0"/>
              <a:t>Second level</a:t>
            </a:r>
          </a:p>
          <a:p>
            <a:pPr lvl="2"/>
            <a:r>
              <a:rPr lang="en-US" altLang="tr-TR" noProof="0"/>
              <a:t>Third level</a:t>
            </a:r>
          </a:p>
          <a:p>
            <a:pPr lvl="3"/>
            <a:r>
              <a:rPr lang="en-US" altLang="tr-TR" noProof="0"/>
              <a:t>Fourth level</a:t>
            </a:r>
          </a:p>
          <a:p>
            <a:pPr lvl="4"/>
            <a:r>
              <a:rPr lang="en-US" altLang="tr-TR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5D04D28-9C89-4A89-819E-314CF1F694C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49737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2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30271" algn="l" rtl="0" eaLnBrk="0" fontAlgn="base" hangingPunct="0">
      <a:spcBef>
        <a:spcPct val="30000"/>
      </a:spcBef>
      <a:spcAft>
        <a:spcPct val="0"/>
      </a:spcAft>
      <a:defRPr sz="112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860542" algn="l" rtl="0" eaLnBrk="0" fontAlgn="base" hangingPunct="0">
      <a:spcBef>
        <a:spcPct val="30000"/>
      </a:spcBef>
      <a:spcAft>
        <a:spcPct val="0"/>
      </a:spcAft>
      <a:defRPr sz="112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290813" algn="l" rtl="0" eaLnBrk="0" fontAlgn="base" hangingPunct="0">
      <a:spcBef>
        <a:spcPct val="30000"/>
      </a:spcBef>
      <a:spcAft>
        <a:spcPct val="0"/>
      </a:spcAft>
      <a:defRPr sz="112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721084" algn="l" rtl="0" eaLnBrk="0" fontAlgn="base" hangingPunct="0">
      <a:spcBef>
        <a:spcPct val="30000"/>
      </a:spcBef>
      <a:spcAft>
        <a:spcPct val="0"/>
      </a:spcAft>
      <a:defRPr sz="112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151355" algn="l" defTabSz="860542" rtl="0" eaLnBrk="1" latinLnBrk="0" hangingPunct="1">
      <a:defRPr sz="1129" kern="1200">
        <a:solidFill>
          <a:schemeClr val="tx1"/>
        </a:solidFill>
        <a:latin typeface="+mn-lt"/>
        <a:ea typeface="+mn-ea"/>
        <a:cs typeface="+mn-cs"/>
      </a:defRPr>
    </a:lvl6pPr>
    <a:lvl7pPr marL="2581626" algn="l" defTabSz="860542" rtl="0" eaLnBrk="1" latinLnBrk="0" hangingPunct="1">
      <a:defRPr sz="1129" kern="1200">
        <a:solidFill>
          <a:schemeClr val="tx1"/>
        </a:solidFill>
        <a:latin typeface="+mn-lt"/>
        <a:ea typeface="+mn-ea"/>
        <a:cs typeface="+mn-cs"/>
      </a:defRPr>
    </a:lvl7pPr>
    <a:lvl8pPr marL="3011896" algn="l" defTabSz="860542" rtl="0" eaLnBrk="1" latinLnBrk="0" hangingPunct="1">
      <a:defRPr sz="1129" kern="1200">
        <a:solidFill>
          <a:schemeClr val="tx1"/>
        </a:solidFill>
        <a:latin typeface="+mn-lt"/>
        <a:ea typeface="+mn-ea"/>
        <a:cs typeface="+mn-cs"/>
      </a:defRPr>
    </a:lvl8pPr>
    <a:lvl9pPr marL="3442167" algn="l" defTabSz="860542" rtl="0" eaLnBrk="1" latinLnBrk="0" hangingPunct="1">
      <a:defRPr sz="112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3AF63B81-6444-4AC8-BB84-0FBBD6B27414}" type="slidenum">
              <a:rPr lang="en-US" altLang="tr-TR" sz="1200"/>
              <a:pPr algn="r"/>
              <a:t>1</a:t>
            </a:fld>
            <a:endParaRPr lang="en-US" altLang="tr-TR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4713" y="692150"/>
            <a:ext cx="2427287" cy="3465513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946655" y="6141325"/>
            <a:ext cx="13269217" cy="26213993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0000" y="2799982"/>
            <a:ext cx="16961791" cy="16399886"/>
          </a:xfrm>
        </p:spPr>
        <p:txBody>
          <a:bodyPr anchor="b">
            <a:normAutofit/>
          </a:bodyPr>
          <a:lstStyle>
            <a:lvl1pPr algn="l">
              <a:defRPr sz="12126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9999" y="20177638"/>
            <a:ext cx="13653431" cy="10044368"/>
          </a:xfrm>
        </p:spPr>
        <p:txBody>
          <a:bodyPr anchor="t">
            <a:normAutofit/>
          </a:bodyPr>
          <a:lstStyle>
            <a:lvl1pPr marL="0" indent="0" algn="l">
              <a:buNone/>
              <a:defRPr sz="5512">
                <a:solidFill>
                  <a:schemeClr val="bg2">
                    <a:lumMod val="75000"/>
                  </a:schemeClr>
                </a:solidFill>
              </a:defRPr>
            </a:lvl1pPr>
            <a:lvl2pPr marL="1259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519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79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039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299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55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819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35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00" y="23599828"/>
            <a:ext cx="18064576" cy="799994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469999" y="2799979"/>
            <a:ext cx="22259978" cy="16399881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4409"/>
            </a:lvl1pPr>
            <a:lvl2pPr marL="1259997" indent="0">
              <a:buNone/>
              <a:defRPr sz="4409"/>
            </a:lvl2pPr>
            <a:lvl3pPr marL="2519995" indent="0">
              <a:buNone/>
              <a:defRPr sz="4409"/>
            </a:lvl3pPr>
            <a:lvl4pPr marL="3779992" indent="0">
              <a:buNone/>
              <a:defRPr sz="4409"/>
            </a:lvl4pPr>
            <a:lvl5pPr marL="5039990" indent="0">
              <a:buNone/>
              <a:defRPr sz="4409"/>
            </a:lvl5pPr>
            <a:lvl6pPr marL="6299987" indent="0">
              <a:buNone/>
              <a:defRPr sz="4409"/>
            </a:lvl6pPr>
            <a:lvl7pPr marL="7559985" indent="0">
              <a:buNone/>
              <a:defRPr sz="4409"/>
            </a:lvl7pPr>
            <a:lvl8pPr marL="8819982" indent="0">
              <a:buNone/>
              <a:defRPr sz="4409"/>
            </a:lvl8pPr>
            <a:lvl9pPr marL="10079980" indent="0">
              <a:buNone/>
              <a:defRPr sz="4409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100003" y="20177632"/>
            <a:ext cx="20066643" cy="2399983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4409"/>
            </a:lvl1pPr>
            <a:lvl2pPr marL="1259997" indent="0">
              <a:buFontTx/>
              <a:buNone/>
              <a:defRPr/>
            </a:lvl2pPr>
            <a:lvl3pPr marL="2519995" indent="0">
              <a:buFontTx/>
              <a:buNone/>
              <a:defRPr/>
            </a:lvl3pPr>
            <a:lvl4pPr marL="3779992" indent="0">
              <a:buFontTx/>
              <a:buNone/>
              <a:defRPr/>
            </a:lvl4pPr>
            <a:lvl5pPr marL="503999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57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999" y="2799980"/>
            <a:ext cx="22259978" cy="15199889"/>
          </a:xfrm>
        </p:spPr>
        <p:txBody>
          <a:bodyPr anchor="ctr">
            <a:normAutofit/>
          </a:bodyPr>
          <a:lstStyle>
            <a:lvl1pPr algn="l">
              <a:defRPr sz="7717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9998" y="21599843"/>
            <a:ext cx="17592449" cy="9999927"/>
          </a:xfrm>
        </p:spPr>
        <p:txBody>
          <a:bodyPr anchor="ctr">
            <a:normAutofit/>
          </a:bodyPr>
          <a:lstStyle>
            <a:lvl1pPr marL="0" indent="0" algn="l">
              <a:buNone/>
              <a:defRPr sz="4961">
                <a:solidFill>
                  <a:schemeClr val="bg2">
                    <a:lumMod val="75000"/>
                  </a:schemeClr>
                </a:solidFill>
              </a:defRPr>
            </a:lvl1pPr>
            <a:lvl2pPr marL="1259997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455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834" y="2799980"/>
            <a:ext cx="18904906" cy="15199889"/>
          </a:xfrm>
        </p:spPr>
        <p:txBody>
          <a:bodyPr anchor="ctr">
            <a:normAutofit/>
          </a:bodyPr>
          <a:lstStyle>
            <a:lvl1pPr algn="l">
              <a:defRPr sz="7717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939998" y="17999869"/>
            <a:ext cx="17644577" cy="2533315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1259997" indent="0">
              <a:buFontTx/>
              <a:buNone/>
              <a:defRPr/>
            </a:lvl2pPr>
            <a:lvl3pPr marL="2519995" indent="0">
              <a:buFontTx/>
              <a:buNone/>
              <a:defRPr/>
            </a:lvl3pPr>
            <a:lvl4pPr marL="3779992" indent="0">
              <a:buFontTx/>
              <a:buNone/>
              <a:defRPr/>
            </a:lvl4pPr>
            <a:lvl5pPr marL="503999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000" y="22577631"/>
            <a:ext cx="17589166" cy="9022139"/>
          </a:xfrm>
        </p:spPr>
        <p:txBody>
          <a:bodyPr anchor="ctr">
            <a:normAutofit/>
          </a:bodyPr>
          <a:lstStyle>
            <a:lvl1pPr marL="0" indent="0" algn="l">
              <a:buNone/>
              <a:defRPr sz="5512">
                <a:solidFill>
                  <a:schemeClr val="bg2">
                    <a:lumMod val="75000"/>
                  </a:schemeClr>
                </a:solidFill>
              </a:defRPr>
            </a:lvl1pPr>
            <a:lvl2pPr marL="1259997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0001" y="3730283"/>
            <a:ext cx="1260327" cy="3069668"/>
          </a:xfrm>
          <a:prstGeom prst="rect">
            <a:avLst/>
          </a:prstGeom>
        </p:spPr>
        <p:txBody>
          <a:bodyPr vert="horz" lIns="252000" tIns="126000" rIns="252000" bIns="126000" rtlCol="0" anchor="ctr">
            <a:noAutofit/>
          </a:bodyPr>
          <a:lstStyle/>
          <a:p>
            <a:pPr lvl="0"/>
            <a:r>
              <a:rPr lang="en-US" sz="22047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209980" y="14533233"/>
            <a:ext cx="1260327" cy="3069668"/>
          </a:xfrm>
          <a:prstGeom prst="rect">
            <a:avLst/>
          </a:prstGeom>
        </p:spPr>
        <p:txBody>
          <a:bodyPr vert="horz" lIns="252000" tIns="126000" rIns="252000" bIns="126000" rtlCol="0" anchor="ctr">
            <a:noAutofit/>
          </a:bodyPr>
          <a:lstStyle/>
          <a:p>
            <a:pPr lvl="0" algn="r"/>
            <a:r>
              <a:rPr lang="en-US" sz="22047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6391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00" y="17999869"/>
            <a:ext cx="17589166" cy="8910171"/>
          </a:xfrm>
        </p:spPr>
        <p:txBody>
          <a:bodyPr anchor="b">
            <a:normAutofit/>
          </a:bodyPr>
          <a:lstStyle>
            <a:lvl1pPr algn="l">
              <a:defRPr sz="7717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9998" y="26944583"/>
            <a:ext cx="17592449" cy="4655184"/>
          </a:xfrm>
        </p:spPr>
        <p:txBody>
          <a:bodyPr anchor="t">
            <a:normAutofit/>
          </a:bodyPr>
          <a:lstStyle>
            <a:lvl1pPr marL="0" indent="0" algn="l">
              <a:buNone/>
              <a:defRPr sz="4961">
                <a:solidFill>
                  <a:schemeClr val="bg2">
                    <a:lumMod val="75000"/>
                  </a:schemeClr>
                </a:solidFill>
              </a:defRPr>
            </a:lvl1pPr>
            <a:lvl2pPr marL="1259997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55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836" y="2799980"/>
            <a:ext cx="18904903" cy="15199889"/>
          </a:xfrm>
        </p:spPr>
        <p:txBody>
          <a:bodyPr anchor="ctr">
            <a:normAutofit/>
          </a:bodyPr>
          <a:lstStyle>
            <a:lvl1pPr algn="l">
              <a:defRPr sz="7717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70000" y="20399851"/>
            <a:ext cx="17589166" cy="551106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5512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9998" y="25999811"/>
            <a:ext cx="17589164" cy="5599959"/>
          </a:xfrm>
        </p:spPr>
        <p:txBody>
          <a:bodyPr anchor="t">
            <a:normAutofit/>
          </a:bodyPr>
          <a:lstStyle>
            <a:lvl1pPr marL="0" indent="0" algn="l">
              <a:buNone/>
              <a:defRPr sz="4961">
                <a:solidFill>
                  <a:schemeClr val="bg2">
                    <a:lumMod val="75000"/>
                  </a:schemeClr>
                </a:solidFill>
              </a:defRPr>
            </a:lvl1pPr>
            <a:lvl2pPr marL="1259997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0001" y="3730283"/>
            <a:ext cx="1260327" cy="3069668"/>
          </a:xfrm>
          <a:prstGeom prst="rect">
            <a:avLst/>
          </a:prstGeom>
        </p:spPr>
        <p:txBody>
          <a:bodyPr vert="horz" lIns="252000" tIns="126000" rIns="252000" bIns="126000" rtlCol="0" anchor="ctr">
            <a:noAutofit/>
          </a:bodyPr>
          <a:lstStyle/>
          <a:p>
            <a:pPr lvl="0"/>
            <a:r>
              <a:rPr lang="en-US" sz="22047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209980" y="14533233"/>
            <a:ext cx="1260327" cy="3069668"/>
          </a:xfrm>
          <a:prstGeom prst="rect">
            <a:avLst/>
          </a:prstGeom>
        </p:spPr>
        <p:txBody>
          <a:bodyPr vert="horz" lIns="252000" tIns="126000" rIns="252000" bIns="126000" rtlCol="0" anchor="ctr">
            <a:noAutofit/>
          </a:bodyPr>
          <a:lstStyle/>
          <a:p>
            <a:pPr lvl="0" algn="r"/>
            <a:r>
              <a:rPr lang="en-US" sz="22047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9512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998" y="2799980"/>
            <a:ext cx="20739982" cy="1519988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717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70000" y="20622076"/>
            <a:ext cx="17589166" cy="439996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5512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9998" y="25022052"/>
            <a:ext cx="17589164" cy="6577721"/>
          </a:xfrm>
        </p:spPr>
        <p:txBody>
          <a:bodyPr anchor="t">
            <a:normAutofit/>
          </a:bodyPr>
          <a:lstStyle>
            <a:lvl1pPr marL="0" indent="0" algn="l">
              <a:buNone/>
              <a:defRPr sz="4961">
                <a:solidFill>
                  <a:schemeClr val="bg2">
                    <a:lumMod val="75000"/>
                  </a:schemeClr>
                </a:solidFill>
              </a:defRPr>
            </a:lvl1pPr>
            <a:lvl2pPr marL="1259997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24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00" y="23599828"/>
            <a:ext cx="18064576" cy="7999942"/>
          </a:xfrm>
        </p:spPr>
        <p:txBody>
          <a:bodyPr>
            <a:normAutofit/>
          </a:bodyPr>
          <a:lstStyle>
            <a:lvl1pPr algn="l">
              <a:defRPr sz="771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000" y="2799985"/>
            <a:ext cx="18064576" cy="19777651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406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96376" y="2799980"/>
            <a:ext cx="5633600" cy="23199831"/>
          </a:xfrm>
        </p:spPr>
        <p:txBody>
          <a:bodyPr vert="eaVert">
            <a:normAutofit/>
          </a:bodyPr>
          <a:lstStyle>
            <a:lvl1pPr>
              <a:defRPr sz="771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9999" y="2799980"/>
            <a:ext cx="16122064" cy="2879979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49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00" y="23599828"/>
            <a:ext cx="18064576" cy="799994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0000" y="2799980"/>
            <a:ext cx="18064576" cy="19777651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68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999" y="10399922"/>
            <a:ext cx="17644579" cy="12177691"/>
          </a:xfrm>
        </p:spPr>
        <p:txBody>
          <a:bodyPr anchor="b">
            <a:normAutofit/>
          </a:bodyPr>
          <a:lstStyle>
            <a:lvl1pPr algn="l">
              <a:defRPr sz="8819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000" y="23555385"/>
            <a:ext cx="17644577" cy="8044388"/>
          </a:xfrm>
        </p:spPr>
        <p:txBody>
          <a:bodyPr anchor="t">
            <a:normAutofit/>
          </a:bodyPr>
          <a:lstStyle>
            <a:lvl1pPr marL="0" indent="0" algn="l">
              <a:buNone/>
              <a:defRPr sz="4961">
                <a:solidFill>
                  <a:schemeClr val="bg2">
                    <a:lumMod val="75000"/>
                  </a:schemeClr>
                </a:solidFill>
              </a:defRPr>
            </a:lvl1pPr>
            <a:lvl2pPr marL="1259997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08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00" y="23599828"/>
            <a:ext cx="18064576" cy="7999942"/>
          </a:xfrm>
        </p:spPr>
        <p:txBody>
          <a:bodyPr>
            <a:normAutofit/>
          </a:bodyPr>
          <a:lstStyle>
            <a:lvl1pPr>
              <a:defRPr sz="881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1470000" y="2799982"/>
            <a:ext cx="10885725" cy="19777636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12849016" y="2799979"/>
            <a:ext cx="10880960" cy="1973319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16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00" y="23599828"/>
            <a:ext cx="18064576" cy="7999942"/>
          </a:xfrm>
        </p:spPr>
        <p:txBody>
          <a:bodyPr>
            <a:normAutofit/>
          </a:bodyPr>
          <a:lstStyle>
            <a:lvl1pPr>
              <a:defRPr sz="881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0001" y="2799979"/>
            <a:ext cx="10243321" cy="3199977"/>
          </a:xfrm>
        </p:spPr>
        <p:txBody>
          <a:bodyPr anchor="b">
            <a:noAutofit/>
          </a:bodyPr>
          <a:lstStyle>
            <a:lvl1pPr marL="0" indent="0">
              <a:buNone/>
              <a:defRPr sz="6614" b="0" cap="all">
                <a:solidFill>
                  <a:schemeClr val="tx1"/>
                </a:solidFill>
              </a:defRPr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9997" y="5999959"/>
            <a:ext cx="10873323" cy="1657765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379953" y="2974981"/>
            <a:ext cx="10373359" cy="3024975"/>
          </a:xfrm>
        </p:spPr>
        <p:txBody>
          <a:bodyPr anchor="b">
            <a:noAutofit/>
          </a:bodyPr>
          <a:lstStyle>
            <a:lvl1pPr marL="0" indent="0">
              <a:buNone/>
              <a:defRPr sz="6614" b="0" cap="all">
                <a:solidFill>
                  <a:schemeClr val="tx1"/>
                </a:solidFill>
              </a:defRPr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49018" y="5999956"/>
            <a:ext cx="10904294" cy="16533213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214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00" y="23599828"/>
            <a:ext cx="18064576" cy="7999942"/>
          </a:xfrm>
        </p:spPr>
        <p:txBody>
          <a:bodyPr>
            <a:normAutofit/>
          </a:bodyPr>
          <a:lstStyle>
            <a:lvl1pPr>
              <a:defRPr sz="881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053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57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3320" y="2799980"/>
            <a:ext cx="8819991" cy="7999942"/>
          </a:xfrm>
        </p:spPr>
        <p:txBody>
          <a:bodyPr anchor="b">
            <a:normAutofit/>
          </a:bodyPr>
          <a:lstStyle>
            <a:lvl1pPr algn="l">
              <a:defRPr sz="5512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9997" y="2799980"/>
            <a:ext cx="12232777" cy="2879979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33320" y="11599929"/>
            <a:ext cx="8819991" cy="10977700"/>
          </a:xfrm>
        </p:spPr>
        <p:txBody>
          <a:bodyPr anchor="t">
            <a:normAutofit/>
          </a:bodyPr>
          <a:lstStyle>
            <a:lvl1pPr marL="0" indent="0">
              <a:buNone/>
              <a:defRPr sz="4409"/>
            </a:lvl1pPr>
            <a:lvl2pPr marL="1259997" indent="0">
              <a:buNone/>
              <a:defRPr sz="3307"/>
            </a:lvl2pPr>
            <a:lvl3pPr marL="2519995" indent="0">
              <a:buNone/>
              <a:defRPr sz="2756"/>
            </a:lvl3pPr>
            <a:lvl4pPr marL="3779992" indent="0">
              <a:buNone/>
              <a:defRPr sz="2480"/>
            </a:lvl4pPr>
            <a:lvl5pPr marL="5039990" indent="0">
              <a:buNone/>
              <a:defRPr sz="2480"/>
            </a:lvl5pPr>
            <a:lvl6pPr marL="6299987" indent="0">
              <a:buNone/>
              <a:defRPr sz="2480"/>
            </a:lvl6pPr>
            <a:lvl7pPr marL="7559985" indent="0">
              <a:buNone/>
              <a:defRPr sz="2480"/>
            </a:lvl7pPr>
            <a:lvl8pPr marL="8819982" indent="0">
              <a:buNone/>
              <a:defRPr sz="2480"/>
            </a:lvl8pPr>
            <a:lvl9pPr marL="10079980" indent="0">
              <a:buNone/>
              <a:defRPr sz="248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00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9988" y="7599945"/>
            <a:ext cx="9819993" cy="5999956"/>
          </a:xfrm>
        </p:spPr>
        <p:txBody>
          <a:bodyPr anchor="b">
            <a:normAutofit/>
          </a:bodyPr>
          <a:lstStyle>
            <a:lvl1pPr algn="l">
              <a:defRPr sz="6614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2099998" y="4799965"/>
            <a:ext cx="9042045" cy="25199817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4409"/>
            </a:lvl1pPr>
            <a:lvl2pPr marL="1259997" indent="0">
              <a:buNone/>
              <a:defRPr sz="4409"/>
            </a:lvl2pPr>
            <a:lvl3pPr marL="2519995" indent="0">
              <a:buNone/>
              <a:defRPr sz="4409"/>
            </a:lvl3pPr>
            <a:lvl4pPr marL="3779992" indent="0">
              <a:buNone/>
              <a:defRPr sz="4409"/>
            </a:lvl4pPr>
            <a:lvl5pPr marL="5039990" indent="0">
              <a:buNone/>
              <a:defRPr sz="4409"/>
            </a:lvl5pPr>
            <a:lvl6pPr marL="6299987" indent="0">
              <a:buNone/>
              <a:defRPr sz="4409"/>
            </a:lvl6pPr>
            <a:lvl7pPr marL="7559985" indent="0">
              <a:buNone/>
              <a:defRPr sz="4409"/>
            </a:lvl7pPr>
            <a:lvl8pPr marL="8819982" indent="0">
              <a:buNone/>
              <a:defRPr sz="4409"/>
            </a:lvl8pPr>
            <a:lvl9pPr marL="10079980" indent="0">
              <a:buNone/>
              <a:defRPr sz="4409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0615" y="14399895"/>
            <a:ext cx="9822652" cy="10933254"/>
          </a:xfrm>
        </p:spPr>
        <p:txBody>
          <a:bodyPr anchor="t">
            <a:normAutofit/>
          </a:bodyPr>
          <a:lstStyle>
            <a:lvl1pPr marL="0" indent="0">
              <a:buNone/>
              <a:defRPr sz="4961"/>
            </a:lvl1pPr>
            <a:lvl2pPr marL="1259997" indent="0">
              <a:buNone/>
              <a:defRPr sz="3307"/>
            </a:lvl2pPr>
            <a:lvl3pPr marL="2519995" indent="0">
              <a:buNone/>
              <a:defRPr sz="2756"/>
            </a:lvl3pPr>
            <a:lvl4pPr marL="3779992" indent="0">
              <a:buNone/>
              <a:defRPr sz="2480"/>
            </a:lvl4pPr>
            <a:lvl5pPr marL="5039990" indent="0">
              <a:buNone/>
              <a:defRPr sz="2480"/>
            </a:lvl5pPr>
            <a:lvl6pPr marL="6299987" indent="0">
              <a:buNone/>
              <a:defRPr sz="2480"/>
            </a:lvl6pPr>
            <a:lvl7pPr marL="7559985" indent="0">
              <a:buNone/>
              <a:defRPr sz="2480"/>
            </a:lvl7pPr>
            <a:lvl8pPr marL="8819982" indent="0">
              <a:buNone/>
              <a:defRPr sz="2480"/>
            </a:lvl8pPr>
            <a:lvl9pPr marL="10079980" indent="0">
              <a:buNone/>
              <a:defRPr sz="248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69999" y="32399767"/>
            <a:ext cx="16016546" cy="19166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39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://www.postersession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383732" y="20444300"/>
            <a:ext cx="6808337" cy="1395545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000" y="23599828"/>
            <a:ext cx="18064576" cy="79999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000" y="2799985"/>
            <a:ext cx="18064576" cy="19777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7034" y="32399782"/>
            <a:ext cx="3308359" cy="19166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756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764DE79-268F-4C1A-8933-263129D2AF90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9999" y="32399767"/>
            <a:ext cx="16016546" cy="19166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2756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425564" y="29283139"/>
            <a:ext cx="2361552" cy="35166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717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xmlns="" id="{DC9B1A48-D95C-4D98-34D7-B9B919C89364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9059912" y="35448875"/>
          <a:ext cx="5174924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orelDRAW" r:id="rId21" imgW="8833104" imgH="310896" progId="CorelDRAW.Graphic.13">
                  <p:embed/>
                </p:oleObj>
              </mc:Choice>
              <mc:Fallback>
                <p:oleObj name="CorelDRAW" r:id="rId21" imgW="8833104" imgH="310896" progId="CorelDRAW.Graphic.13">
                  <p:embed/>
                  <p:pic>
                    <p:nvPicPr>
                      <p:cNvPr id="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9912" y="35448875"/>
                        <a:ext cx="5174924" cy="17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4">
            <a:extLst>
              <a:ext uri="{FF2B5EF4-FFF2-40B4-BE49-F238E27FC236}">
                <a16:creationId xmlns:a16="http://schemas.microsoft.com/office/drawing/2014/main" xmlns="" id="{11E40ECE-5B68-326A-9E27-D4C67D7BFBB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312495" y="35637789"/>
            <a:ext cx="45875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349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349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349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349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349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tr-TR" sz="200">
                <a:hlinkClick r:id="rId23"/>
              </a:rPr>
              <a:t>www.postersession.com</a:t>
            </a:r>
            <a:endParaRPr lang="en-US" altLang="tr-TR" sz="200"/>
          </a:p>
        </p:txBody>
      </p:sp>
    </p:spTree>
    <p:extLst>
      <p:ext uri="{BB962C8B-B14F-4D97-AF65-F5344CB8AC3E}">
        <p14:creationId xmlns:p14="http://schemas.microsoft.com/office/powerpoint/2010/main" val="228456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1259997" rtl="0" eaLnBrk="1" latinLnBrk="0" hangingPunct="1">
        <a:spcBef>
          <a:spcPct val="0"/>
        </a:spcBef>
        <a:buNone/>
        <a:defRPr sz="8819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787498" indent="-787498" algn="l" defTabSz="1259997" rtl="0" eaLnBrk="1" latinLnBrk="0" hangingPunct="1">
        <a:spcBef>
          <a:spcPct val="20000"/>
        </a:spcBef>
        <a:spcAft>
          <a:spcPts val="1654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5512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2047496" indent="-787498" algn="l" defTabSz="1259997" rtl="0" eaLnBrk="1" latinLnBrk="0" hangingPunct="1">
        <a:spcBef>
          <a:spcPct val="20000"/>
        </a:spcBef>
        <a:spcAft>
          <a:spcPts val="1654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96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3307493" indent="-787498" algn="l" defTabSz="1259997" rtl="0" eaLnBrk="1" latinLnBrk="0" hangingPunct="1">
        <a:spcBef>
          <a:spcPct val="20000"/>
        </a:spcBef>
        <a:spcAft>
          <a:spcPts val="1654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40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4252491" indent="-472499" algn="l" defTabSz="1259997" rtl="0" eaLnBrk="1" latinLnBrk="0" hangingPunct="1">
        <a:spcBef>
          <a:spcPct val="20000"/>
        </a:spcBef>
        <a:spcAft>
          <a:spcPts val="1654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85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5512489" indent="-472499" algn="l" defTabSz="1259997" rtl="0" eaLnBrk="1" latinLnBrk="0" hangingPunct="1">
        <a:spcBef>
          <a:spcPct val="20000"/>
        </a:spcBef>
        <a:spcAft>
          <a:spcPts val="1654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85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6929986" indent="-629999" algn="l" defTabSz="1259997" rtl="0" eaLnBrk="1" latinLnBrk="0" hangingPunct="1">
        <a:spcBef>
          <a:spcPct val="20000"/>
        </a:spcBef>
        <a:spcAft>
          <a:spcPts val="1654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85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8189984" indent="-629999" algn="l" defTabSz="1259997" rtl="0" eaLnBrk="1" latinLnBrk="0" hangingPunct="1">
        <a:spcBef>
          <a:spcPct val="20000"/>
        </a:spcBef>
        <a:spcAft>
          <a:spcPts val="1654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85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9449981" indent="-629999" algn="l" defTabSz="1259997" rtl="0" eaLnBrk="1" latinLnBrk="0" hangingPunct="1">
        <a:spcBef>
          <a:spcPct val="20000"/>
        </a:spcBef>
        <a:spcAft>
          <a:spcPts val="1654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85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10709979" indent="-629999" algn="l" defTabSz="1259997" rtl="0" eaLnBrk="1" latinLnBrk="0" hangingPunct="1">
        <a:spcBef>
          <a:spcPct val="20000"/>
        </a:spcBef>
        <a:spcAft>
          <a:spcPts val="1654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85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9997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1259997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1259997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1259997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1259997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1259997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1259997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1259997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1259997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50"/>
          <p:cNvSpPr>
            <a:spLocks noChangeArrowheads="1"/>
          </p:cNvSpPr>
          <p:nvPr/>
        </p:nvSpPr>
        <p:spPr bwMode="auto">
          <a:xfrm>
            <a:off x="12848431" y="6786988"/>
            <a:ext cx="11857038" cy="27611869"/>
          </a:xfrm>
          <a:prstGeom prst="roundRect">
            <a:avLst>
              <a:gd name="adj" fmla="val 7000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anchor="ctr"/>
          <a:lstStyle>
            <a:lvl1pPr algn="ctr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075" name="AutoShape 4"/>
          <p:cNvSpPr>
            <a:spLocks noChangeArrowheads="1"/>
          </p:cNvSpPr>
          <p:nvPr/>
        </p:nvSpPr>
        <p:spPr bwMode="auto">
          <a:xfrm>
            <a:off x="437356" y="6786988"/>
            <a:ext cx="11857038" cy="27611869"/>
          </a:xfrm>
          <a:prstGeom prst="roundRect">
            <a:avLst>
              <a:gd name="adj" fmla="val 7000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anchor="ctr"/>
          <a:lstStyle>
            <a:lvl1pPr algn="ctr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713581" y="8693841"/>
            <a:ext cx="11434762" cy="2178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850" tIns="36425" rIns="72850" bIns="36425">
            <a:spAutoFit/>
          </a:bodyPr>
          <a:lstStyle>
            <a:lvl1pPr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5000"/>
              </a:lnSpc>
            </a:pPr>
            <a:r>
              <a:rPr lang="en-US" altLang="tr-TR" sz="2400" b="1" dirty="0">
                <a:latin typeface="Times New Roman" panose="02020603050405020304" pitchFamily="18" charset="0"/>
              </a:rPr>
              <a:t>70x100 </a:t>
            </a:r>
            <a:r>
              <a:rPr lang="tr-TR" altLang="tr-TR" sz="2400" b="1" dirty="0">
                <a:latin typeface="Times New Roman" panose="02020603050405020304" pitchFamily="18" charset="0"/>
              </a:rPr>
              <a:t>c</a:t>
            </a:r>
            <a:r>
              <a:rPr lang="en-US" altLang="tr-TR" sz="2400" b="1" dirty="0">
                <a:latin typeface="Times New Roman" panose="02020603050405020304" pitchFamily="18" charset="0"/>
              </a:rPr>
              <a:t>m</a:t>
            </a:r>
            <a:r>
              <a:rPr lang="tr-TR" altLang="tr-TR" sz="2400" b="1" dirty="0">
                <a:latin typeface="Times New Roman" panose="02020603050405020304" pitchFamily="18" charset="0"/>
              </a:rPr>
              <a:t> DİKEY</a:t>
            </a:r>
            <a:r>
              <a:rPr lang="en-US" altLang="tr-TR" sz="2400" b="1" dirty="0">
                <a:latin typeface="Times New Roman" panose="02020603050405020304" pitchFamily="18" charset="0"/>
              </a:rPr>
              <a:t> poster.</a:t>
            </a:r>
            <a:endParaRPr lang="tr-TR" altLang="tr-TR" sz="2400" b="1" dirty="0">
              <a:latin typeface="Times New Roman" panose="02020603050405020304" pitchFamily="18" charset="0"/>
            </a:endParaRPr>
          </a:p>
          <a:p>
            <a:pPr algn="l">
              <a:lnSpc>
                <a:spcPct val="95000"/>
              </a:lnSpc>
            </a:pPr>
            <a:endParaRPr lang="tr-TR" altLang="tr-TR" sz="2400" b="1" dirty="0">
              <a:latin typeface="Times New Roman" panose="02020603050405020304" pitchFamily="18" charset="0"/>
            </a:endParaRPr>
          </a:p>
          <a:p>
            <a:pPr algn="l">
              <a:lnSpc>
                <a:spcPct val="95000"/>
              </a:lnSpc>
            </a:pPr>
            <a:r>
              <a:rPr lang="tr-TR" altLang="tr-TR" sz="2400" b="1" dirty="0">
                <a:latin typeface="Times New Roman" panose="02020603050405020304" pitchFamily="18" charset="0"/>
              </a:rPr>
              <a:t>Posterin zemini ve şekillerin, metinlerin yerleşimi hazırlayan kişilere aittir. Bu şablon sadece boyut ve hazırlamak için kullanılabilecek programı göstermek amaçlıdır. Sadece bilgi amaçlı kullanım içindir. Tasarım değiştirilebilir.</a:t>
            </a:r>
            <a:endParaRPr lang="en-US" altLang="tr-TR" sz="2400" b="1" dirty="0">
              <a:latin typeface="Times New Roman" panose="02020603050405020304" pitchFamily="18" charset="0"/>
            </a:endParaRPr>
          </a:p>
          <a:p>
            <a:pPr algn="l">
              <a:lnSpc>
                <a:spcPct val="95000"/>
              </a:lnSpc>
            </a:pPr>
            <a:endParaRPr lang="en-US" altLang="tr-TR" sz="2400" b="1" dirty="0">
              <a:latin typeface="Times New Roman" panose="02020603050405020304" pitchFamily="18" charset="0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1764506" y="24928513"/>
            <a:ext cx="8851900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850" tIns="36425" rIns="72850" bIns="36425">
            <a:spAutoFit/>
          </a:bodyPr>
          <a:lstStyle>
            <a:lvl1pPr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b="1" dirty="0"/>
              <a:t>Materyal ve Yöntem</a:t>
            </a:r>
            <a:endParaRPr lang="en-US" altLang="tr-TR" b="1" dirty="0"/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15793244" y="23204488"/>
            <a:ext cx="5645150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850" tIns="36425" rIns="72850" bIns="36425">
            <a:spAutoFit/>
          </a:bodyPr>
          <a:lstStyle>
            <a:lvl1pPr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b="1"/>
              <a:t>SONUÇ</a:t>
            </a:r>
            <a:endParaRPr lang="en-US" altLang="tr-TR" b="1"/>
          </a:p>
        </p:txBody>
      </p:sp>
      <p:sp>
        <p:nvSpPr>
          <p:cNvPr id="3079" name="AutoShape 13"/>
          <p:cNvSpPr>
            <a:spLocks noChangeArrowheads="1"/>
          </p:cNvSpPr>
          <p:nvPr/>
        </p:nvSpPr>
        <p:spPr bwMode="auto">
          <a:xfrm>
            <a:off x="531143" y="492399"/>
            <a:ext cx="24414163" cy="5728125"/>
          </a:xfrm>
          <a:prstGeom prst="roundRect">
            <a:avLst>
              <a:gd name="adj" fmla="val 10870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dk1"/>
          </a:lnRef>
          <a:fillRef idx="1002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72850" tIns="36425" rIns="72850" bIns="36425" anchor="ctr"/>
          <a:lstStyle>
            <a:lvl1pPr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 dirty="0">
              <a:solidFill>
                <a:schemeClr val="bg1"/>
              </a:solidFill>
            </a:endParaRPr>
          </a:p>
        </p:txBody>
      </p:sp>
      <p:sp>
        <p:nvSpPr>
          <p:cNvPr id="3080" name="Text Box 14"/>
          <p:cNvSpPr txBox="1">
            <a:spLocks noChangeArrowheads="1"/>
          </p:cNvSpPr>
          <p:nvPr/>
        </p:nvSpPr>
        <p:spPr bwMode="auto">
          <a:xfrm>
            <a:off x="931107" y="1975865"/>
            <a:ext cx="23495000" cy="35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850" tIns="36425" rIns="72850" bIns="36425">
            <a:spAutoFit/>
          </a:bodyPr>
          <a:lstStyle>
            <a:lvl1pPr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altLang="tr-TR" sz="8000" b="1" dirty="0" smtClean="0"/>
          </a:p>
          <a:p>
            <a:pPr eaLnBrk="1" hangingPunct="1"/>
            <a:r>
              <a:rPr lang="tr-TR" altLang="tr-TR" sz="3600" b="1" dirty="0" smtClean="0"/>
              <a:t>5-7 Kasım  2025 Bursa Uludağ Üniversitesi </a:t>
            </a:r>
          </a:p>
          <a:p>
            <a:pPr eaLnBrk="1" hangingPunct="1"/>
            <a:r>
              <a:rPr lang="tr-TR" altLang="tr-TR" sz="3600" b="1" dirty="0" smtClean="0"/>
              <a:t>Prof. Dr. Mete Cengiz Merkezi</a:t>
            </a:r>
            <a:endParaRPr lang="tr-TR" altLang="tr-TR" sz="6000" b="1" dirty="0" smtClean="0"/>
          </a:p>
          <a:p>
            <a:pPr eaLnBrk="1" hangingPunct="1"/>
            <a:r>
              <a:rPr lang="tr-TR" altLang="tr-TR" sz="7000" b="1" dirty="0" smtClean="0"/>
              <a:t>ÇALIŞMANIN </a:t>
            </a:r>
            <a:r>
              <a:rPr lang="tr-TR" altLang="tr-TR" sz="7000" b="1" dirty="0"/>
              <a:t>BAŞLIĞI</a:t>
            </a:r>
            <a:endParaRPr lang="en-US" altLang="tr-TR" sz="7000" b="1" dirty="0"/>
          </a:p>
        </p:txBody>
      </p:sp>
      <p:sp>
        <p:nvSpPr>
          <p:cNvPr id="3082" name="Text Box 19"/>
          <p:cNvSpPr txBox="1">
            <a:spLocks noChangeArrowheads="1"/>
          </p:cNvSpPr>
          <p:nvPr/>
        </p:nvSpPr>
        <p:spPr bwMode="auto">
          <a:xfrm>
            <a:off x="13400881" y="15711490"/>
            <a:ext cx="4768850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850" tIns="36425" rIns="72850" bIns="36425">
            <a:spAutoFit/>
          </a:bodyPr>
          <a:lstStyle>
            <a:lvl1pPr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5200" b="1" i="1"/>
              <a:t>Şekil</a:t>
            </a:r>
            <a:r>
              <a:rPr lang="en-US" altLang="tr-TR" sz="5200" b="1" i="1"/>
              <a:t> #1</a:t>
            </a:r>
          </a:p>
        </p:txBody>
      </p:sp>
      <p:sp>
        <p:nvSpPr>
          <p:cNvPr id="3083" name="Text Box 25"/>
          <p:cNvSpPr txBox="1">
            <a:spLocks noChangeArrowheads="1"/>
          </p:cNvSpPr>
          <p:nvPr/>
        </p:nvSpPr>
        <p:spPr bwMode="auto">
          <a:xfrm>
            <a:off x="19298444" y="15682915"/>
            <a:ext cx="4768850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850" tIns="36425" rIns="72850" bIns="36425">
            <a:spAutoFit/>
          </a:bodyPr>
          <a:lstStyle>
            <a:lvl1pPr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5200" b="1" i="1"/>
              <a:t>Şekil</a:t>
            </a:r>
            <a:r>
              <a:rPr lang="en-US" altLang="tr-TR" sz="5200" b="1" i="1"/>
              <a:t> #2</a:t>
            </a:r>
          </a:p>
        </p:txBody>
      </p:sp>
      <p:sp>
        <p:nvSpPr>
          <p:cNvPr id="3084" name="AutoShape 26"/>
          <p:cNvSpPr>
            <a:spLocks noChangeArrowheads="1"/>
          </p:cNvSpPr>
          <p:nvPr/>
        </p:nvSpPr>
        <p:spPr bwMode="auto">
          <a:xfrm>
            <a:off x="19319083" y="17241838"/>
            <a:ext cx="4811713" cy="4292600"/>
          </a:xfrm>
          <a:prstGeom prst="flowChartOr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none" anchor="ctr"/>
          <a:lstStyle>
            <a:lvl1pPr algn="ctr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085" name="Text Box 27"/>
          <p:cNvSpPr txBox="1">
            <a:spLocks noChangeArrowheads="1"/>
          </p:cNvSpPr>
          <p:nvPr/>
        </p:nvSpPr>
        <p:spPr bwMode="auto">
          <a:xfrm>
            <a:off x="16392525" y="29587270"/>
            <a:ext cx="4768850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850" tIns="36425" rIns="72850" bIns="36425">
            <a:spAutoFit/>
          </a:bodyPr>
          <a:lstStyle>
            <a:lvl1pPr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5200" dirty="0"/>
              <a:t>Kaynaklar </a:t>
            </a:r>
            <a:endParaRPr lang="en-US" altLang="tr-TR" sz="5200" dirty="0"/>
          </a:p>
        </p:txBody>
      </p:sp>
      <p:sp>
        <p:nvSpPr>
          <p:cNvPr id="3086" name="Rectangle 35"/>
          <p:cNvSpPr>
            <a:spLocks noChangeArrowheads="1"/>
          </p:cNvSpPr>
          <p:nvPr/>
        </p:nvSpPr>
        <p:spPr bwMode="auto">
          <a:xfrm>
            <a:off x="13334208" y="16941802"/>
            <a:ext cx="5249863" cy="5260975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  <a:alpha val="60000"/>
              </a:schemeClr>
            </a:solidFill>
            <a:headEnd/>
            <a:tailEnd/>
          </a:ln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72850" tIns="36425" rIns="72850" bIns="36425" anchor="ctr"/>
          <a:lstStyle>
            <a:lvl1pPr algn="ctr" defTabSz="7286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7286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7286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7286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7286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286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286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286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286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3500" dirty="0">
                <a:latin typeface="Times New Roman" panose="02020603050405020304" pitchFamily="18" charset="0"/>
              </a:rPr>
              <a:t>Şekil ya da Resim</a:t>
            </a:r>
            <a:endParaRPr lang="en-US" altLang="tr-TR" sz="3500" dirty="0">
              <a:latin typeface="Times New Roman" panose="02020603050405020304" pitchFamily="18" charset="0"/>
            </a:endParaRPr>
          </a:p>
        </p:txBody>
      </p:sp>
      <p:sp>
        <p:nvSpPr>
          <p:cNvPr id="3087" name="Text Box 36"/>
          <p:cNvSpPr txBox="1">
            <a:spLocks noChangeArrowheads="1"/>
          </p:cNvSpPr>
          <p:nvPr/>
        </p:nvSpPr>
        <p:spPr bwMode="auto">
          <a:xfrm>
            <a:off x="713581" y="26166763"/>
            <a:ext cx="11010900" cy="618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8734" tIns="24366" rIns="48734" bIns="24366">
            <a:spAutoFit/>
          </a:bodyPr>
          <a:lstStyle>
            <a:lvl1pPr algn="ctr" defTabSz="488950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488950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488950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488950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488950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5000"/>
              </a:lnSpc>
            </a:pPr>
            <a:r>
              <a:rPr lang="en-US" altLang="tr-TR" sz="25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algn="l">
              <a:lnSpc>
                <a:spcPct val="95000"/>
              </a:lnSpc>
            </a:pPr>
            <a:endParaRPr lang="en-US" altLang="tr-TR" sz="2500" dirty="0">
              <a:latin typeface="Times New Roman" panose="02020603050405020304" pitchFamily="18" charset="0"/>
            </a:endParaRPr>
          </a:p>
          <a:p>
            <a:pPr algn="l">
              <a:lnSpc>
                <a:spcPct val="95000"/>
              </a:lnSpc>
            </a:pPr>
            <a:r>
              <a:rPr lang="en-US" altLang="tr-TR" sz="25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altLang="tr-TR" sz="2500" b="1" dirty="0">
              <a:latin typeface="Times New Roman" panose="02020603050405020304" pitchFamily="18" charset="0"/>
            </a:endParaRPr>
          </a:p>
          <a:p>
            <a:pPr algn="l"/>
            <a:endParaRPr lang="en-US" altLang="tr-TR" sz="19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8" name="Text Box 38"/>
          <p:cNvSpPr txBox="1">
            <a:spLocks noChangeArrowheads="1"/>
          </p:cNvSpPr>
          <p:nvPr/>
        </p:nvSpPr>
        <p:spPr bwMode="auto">
          <a:xfrm>
            <a:off x="13138946" y="30300637"/>
            <a:ext cx="10612437" cy="326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8734" tIns="24366" rIns="48734" bIns="24366">
            <a:spAutoFit/>
          </a:bodyPr>
          <a:lstStyle>
            <a:lvl1pPr marL="273050" indent="-273050" algn="ctr" defTabSz="488950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7525" indent="-273050" algn="ctr" defTabSz="488950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62000" indent="-273050" algn="ctr" defTabSz="488950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3300" indent="-273050" algn="ctr" defTabSz="488950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47775" indent="-274638" algn="ctr" defTabSz="488950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049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621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193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0765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5000"/>
              </a:lnSpc>
            </a:pPr>
            <a:endParaRPr lang="en-US" altLang="tr-TR" sz="2200" b="1" u="sng" dirty="0">
              <a:latin typeface="Times New Roman" panose="02020603050405020304" pitchFamily="18" charset="0"/>
            </a:endParaRPr>
          </a:p>
          <a:p>
            <a:pPr algn="l">
              <a:lnSpc>
                <a:spcPct val="95000"/>
              </a:lnSpc>
              <a:buFontTx/>
              <a:buAutoNum type="arabicPeriod"/>
            </a:pPr>
            <a:r>
              <a:rPr lang="en-US" altLang="tr-TR" sz="2200" b="1" dirty="0">
                <a:latin typeface="Times New Roman" panose="02020603050405020304" pitchFamily="18" charset="0"/>
              </a:rPr>
              <a:t>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Tx/>
              <a:buAutoNum type="arabicPeriod"/>
            </a:pPr>
            <a:r>
              <a:rPr lang="en-US" altLang="tr-TR" sz="2200" b="1" dirty="0">
                <a:latin typeface="Times New Roman" panose="02020603050405020304" pitchFamily="18" charset="0"/>
              </a:rPr>
              <a:t>Xxxxxxxxxxxxxxxxxxxxxxxxxxxxxxxxxxxxxxxxxxxxxxxxxxxxxxxxxxxxxxxxxxxxxxxxxxxxxxxxxxxxxxxxxxxx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 typeface="Symbol" panose="05050102010706020507" pitchFamily="18" charset="2"/>
              <a:buAutoNum type="arabicPeriod"/>
            </a:pPr>
            <a:r>
              <a:rPr lang="en-US" altLang="tr-TR" sz="2200" b="1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 typeface="Symbol" panose="05050102010706020507" pitchFamily="18" charset="2"/>
              <a:buAutoNum type="arabicPeriod"/>
            </a:pPr>
            <a:r>
              <a:rPr lang="en-US" altLang="tr-TR" sz="2200" b="1" dirty="0">
                <a:latin typeface="Times New Roman" panose="02020603050405020304" pitchFamily="18" charset="0"/>
              </a:rPr>
              <a:t>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 typeface="Symbol" panose="05050102010706020507" pitchFamily="18" charset="2"/>
              <a:buAutoNum type="arabicPeriod"/>
            </a:pPr>
            <a:endParaRPr lang="en-US" altLang="tr-TR" sz="2200" b="1" dirty="0">
              <a:latin typeface="Times New Roman" panose="02020603050405020304" pitchFamily="18" charset="0"/>
            </a:endParaRPr>
          </a:p>
        </p:txBody>
      </p:sp>
      <p:sp>
        <p:nvSpPr>
          <p:cNvPr id="3089" name="Text Box 39"/>
          <p:cNvSpPr txBox="1">
            <a:spLocks noChangeArrowheads="1"/>
          </p:cNvSpPr>
          <p:nvPr/>
        </p:nvSpPr>
        <p:spPr bwMode="auto">
          <a:xfrm>
            <a:off x="13204033" y="8964106"/>
            <a:ext cx="10990262" cy="654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8734" tIns="24366" rIns="48734" bIns="24366">
            <a:spAutoFit/>
          </a:bodyPr>
          <a:lstStyle>
            <a:lvl1pPr algn="ctr" defTabSz="488950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488950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488950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488950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488950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5000"/>
              </a:lnSpc>
            </a:pPr>
            <a:r>
              <a:rPr lang="en-US" altLang="tr-TR" sz="25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</a:pPr>
            <a:endParaRPr lang="en-US" altLang="tr-TR" sz="2500" dirty="0">
              <a:latin typeface="Times New Roman" panose="02020603050405020304" pitchFamily="18" charset="0"/>
            </a:endParaRPr>
          </a:p>
          <a:p>
            <a:pPr algn="l">
              <a:lnSpc>
                <a:spcPct val="95000"/>
              </a:lnSpc>
            </a:pPr>
            <a:r>
              <a:rPr lang="en-US" altLang="tr-TR" sz="25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tr-TR" sz="2500" b="1" dirty="0">
              <a:latin typeface="Times New Roman" panose="02020603050405020304" pitchFamily="18" charset="0"/>
            </a:endParaRPr>
          </a:p>
          <a:p>
            <a:pPr algn="l">
              <a:lnSpc>
                <a:spcPct val="95000"/>
              </a:lnSpc>
            </a:pPr>
            <a:endParaRPr lang="en-US" altLang="tr-TR" sz="19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90" name="Text Box 40"/>
          <p:cNvSpPr txBox="1">
            <a:spLocks noChangeArrowheads="1"/>
          </p:cNvSpPr>
          <p:nvPr/>
        </p:nvSpPr>
        <p:spPr bwMode="auto">
          <a:xfrm>
            <a:off x="13138946" y="24609425"/>
            <a:ext cx="11120437" cy="510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8734" tIns="24366" rIns="48734" bIns="24366">
            <a:spAutoFit/>
          </a:bodyPr>
          <a:lstStyle>
            <a:lvl1pPr algn="ctr" defTabSz="488950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488950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488950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488950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488950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5000"/>
              </a:lnSpc>
            </a:pPr>
            <a:r>
              <a:rPr lang="en-US" altLang="tr-TR" sz="22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</a:pPr>
            <a:endParaRPr lang="en-US" altLang="tr-TR" sz="2200" dirty="0">
              <a:latin typeface="Times New Roman" panose="02020603050405020304" pitchFamily="18" charset="0"/>
            </a:endParaRPr>
          </a:p>
          <a:p>
            <a:pPr algn="l">
              <a:lnSpc>
                <a:spcPct val="95000"/>
              </a:lnSpc>
            </a:pPr>
            <a:r>
              <a:rPr lang="en-US" altLang="tr-TR" sz="22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tr-TR" sz="2200" b="1" dirty="0">
              <a:latin typeface="Times New Roman" panose="02020603050405020304" pitchFamily="18" charset="0"/>
            </a:endParaRPr>
          </a:p>
          <a:p>
            <a:pPr algn="l">
              <a:lnSpc>
                <a:spcPct val="95000"/>
              </a:lnSpc>
            </a:pPr>
            <a:endParaRPr lang="en-US" altLang="tr-TR" sz="1600" dirty="0">
              <a:latin typeface="Times New Roman" panose="02020603050405020304" pitchFamily="18" charset="0"/>
            </a:endParaRPr>
          </a:p>
        </p:txBody>
      </p:sp>
      <p:sp>
        <p:nvSpPr>
          <p:cNvPr id="3091" name="Text Box 42"/>
          <p:cNvSpPr txBox="1">
            <a:spLocks noChangeArrowheads="1"/>
          </p:cNvSpPr>
          <p:nvPr/>
        </p:nvSpPr>
        <p:spPr bwMode="auto">
          <a:xfrm>
            <a:off x="3367881" y="7396161"/>
            <a:ext cx="5645150" cy="11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850" tIns="36425" rIns="72850" bIns="36425">
            <a:spAutoFit/>
          </a:bodyPr>
          <a:lstStyle>
            <a:lvl1pPr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b="1" dirty="0"/>
              <a:t>GİRİŞ</a:t>
            </a:r>
            <a:endParaRPr lang="en-US" altLang="tr-TR" b="1" dirty="0"/>
          </a:p>
        </p:txBody>
      </p:sp>
      <p:sp>
        <p:nvSpPr>
          <p:cNvPr id="3092" name="Text Box 43"/>
          <p:cNvSpPr txBox="1">
            <a:spLocks noChangeArrowheads="1"/>
          </p:cNvSpPr>
          <p:nvPr/>
        </p:nvSpPr>
        <p:spPr bwMode="auto">
          <a:xfrm>
            <a:off x="13153459" y="7226589"/>
            <a:ext cx="11857038" cy="11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850" tIns="36425" rIns="72850" bIns="36425">
            <a:spAutoFit/>
          </a:bodyPr>
          <a:lstStyle>
            <a:lvl1pPr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b="1" dirty="0"/>
              <a:t>Sonuçlar ve Tartışma</a:t>
            </a:r>
            <a:endParaRPr lang="en-US" altLang="tr-TR" b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11261695" y="5292315"/>
            <a:ext cx="29129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200" b="1" dirty="0"/>
              <a:t>Yazarlar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BEA7E4DA-4B85-1A5B-72A9-64D46373A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107" y="620535"/>
            <a:ext cx="10152185" cy="2736921"/>
          </a:xfrm>
          <a:prstGeom prst="rect">
            <a:avLst/>
          </a:prstGeom>
        </p:spPr>
      </p:pic>
      <p:sp>
        <p:nvSpPr>
          <p:cNvPr id="22" name="Freeform 6"/>
          <p:cNvSpPr/>
          <p:nvPr/>
        </p:nvSpPr>
        <p:spPr>
          <a:xfrm rot="17189925">
            <a:off x="10235051" y="-8890163"/>
            <a:ext cx="5836815" cy="23624883"/>
          </a:xfrm>
          <a:custGeom>
            <a:avLst/>
            <a:gdLst/>
            <a:ahLst/>
            <a:cxnLst/>
            <a:rect l="l" t="t" r="r" b="b"/>
            <a:pathLst>
              <a:path w="16743001" h="11078798">
                <a:moveTo>
                  <a:pt x="0" y="0"/>
                </a:moveTo>
                <a:lnTo>
                  <a:pt x="16743000" y="0"/>
                </a:lnTo>
                <a:lnTo>
                  <a:pt x="16743000" y="11078798"/>
                </a:lnTo>
                <a:lnTo>
                  <a:pt x="0" y="110787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" name="Metin kutusu 1"/>
          <p:cNvSpPr txBox="1"/>
          <p:nvPr/>
        </p:nvSpPr>
        <p:spPr>
          <a:xfrm>
            <a:off x="1365924" y="937846"/>
            <a:ext cx="5925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200" b="1" dirty="0"/>
              <a:t>13. ULUSAL KATI ATIK </a:t>
            </a:r>
          </a:p>
          <a:p>
            <a:pPr algn="ctr"/>
            <a:r>
              <a:rPr lang="tr-TR" sz="4200" b="1" dirty="0"/>
              <a:t>YÖNETİMİ KONGRESİ</a:t>
            </a:r>
          </a:p>
          <a:p>
            <a:pPr algn="ctr"/>
            <a:r>
              <a:rPr lang="tr-TR" sz="4200" b="1" dirty="0"/>
              <a:t>UKAY 2025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316</TotalTime>
  <Words>95</Words>
  <Application>Microsoft Office PowerPoint</Application>
  <PresentationFormat>Özel</PresentationFormat>
  <Paragraphs>34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3" baseType="lpstr">
      <vt:lpstr>Dilim</vt:lpstr>
      <vt:lpstr>CorelDRAW</vt:lpstr>
      <vt:lpstr>PowerPoint Sunusu</vt:lpstr>
    </vt:vector>
  </TitlesOfParts>
  <Company>MegaPrint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70x100 cm vertical poster template</dc:title>
  <dc:creator>Ethan Shulda</dc:creator>
  <dc:description>©MegaPrint Inc. 2009</dc:description>
  <cp:lastModifiedBy>PC</cp:lastModifiedBy>
  <cp:revision>42</cp:revision>
  <dcterms:created xsi:type="dcterms:W3CDTF">2008-12-04T00:20:37Z</dcterms:created>
  <dcterms:modified xsi:type="dcterms:W3CDTF">2025-05-05T06:32:45Z</dcterms:modified>
</cp:coreProperties>
</file>